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74" d="100"/>
          <a:sy n="74" d="100"/>
        </p:scale>
        <p:origin x="-4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792D0-8438-4E9B-928D-54B443428A72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F2E66-558A-4239-AAB0-7870EBD6E5F9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2E66-558A-4239-AAB0-7870EBD6E5F9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5367EA-FBDD-4A8C-A4B6-68EC559BFF78}" type="datetimeFigureOut">
              <a:rPr lang="en-GB" smtClean="0"/>
              <a:t>25/08/2010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A0D791-C378-4FC0-92CA-226CCD9BC9E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Личность и Духовная Жизнь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Сенсорные </a:t>
            </a:r>
            <a:r>
              <a:rPr lang="ru-RU" dirty="0" smtClean="0"/>
              <a:t>ощущения/Интуиция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604656"/>
          </a:xfrm>
        </p:spPr>
        <p:txBody>
          <a:bodyPr>
            <a:noAutofit/>
          </a:bodyPr>
          <a:lstStyle/>
          <a:p>
            <a:pPr marL="514350" indent="-514350"/>
            <a:r>
              <a:rPr lang="ru-RU" sz="16600" dirty="0" smtClean="0"/>
              <a:t> С     Н</a:t>
            </a:r>
            <a:endParaRPr lang="ru-RU" sz="1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Мышление</a:t>
            </a:r>
            <a:r>
              <a:rPr lang="en-GB" sz="4800" dirty="0" smtClean="0"/>
              <a:t> / </a:t>
            </a:r>
            <a:r>
              <a:rPr lang="ru-RU" sz="4800" dirty="0" smtClean="0"/>
              <a:t>Чувствование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Они помогают нам принимать решения в нашей жизни.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124744"/>
            <a:ext cx="7772400" cy="1362456"/>
          </a:xfrm>
        </p:spPr>
        <p:txBody>
          <a:bodyPr/>
          <a:lstStyle/>
          <a:p>
            <a:r>
              <a:rPr lang="ru-RU" sz="4800" dirty="0" smtClean="0"/>
              <a:t>Мышление</a:t>
            </a:r>
            <a:r>
              <a:rPr lang="en-GB" sz="4800" dirty="0" smtClean="0"/>
              <a:t> / </a:t>
            </a:r>
            <a:r>
              <a:rPr lang="ru-RU" sz="4800" dirty="0" smtClean="0"/>
              <a:t>Чувствование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МЫШЛЕНИЕ	</a:t>
            </a:r>
            <a:r>
              <a:rPr lang="ru-RU" sz="2400" dirty="0" smtClean="0"/>
              <a:t>	</a:t>
            </a:r>
            <a:r>
              <a:rPr lang="ru-RU" sz="2400" dirty="0" smtClean="0"/>
              <a:t>	ЧУВСТВОВАНИЕ</a:t>
            </a:r>
            <a:endParaRPr lang="en-GB" sz="2400" dirty="0" smtClean="0"/>
          </a:p>
          <a:p>
            <a:r>
              <a:rPr lang="ru-RU" sz="2400" dirty="0" smtClean="0"/>
              <a:t>Сбор фактов			</a:t>
            </a:r>
            <a:r>
              <a:rPr lang="ru-RU" sz="2400" dirty="0" smtClean="0"/>
              <a:t>	Работа </a:t>
            </a:r>
            <a:r>
              <a:rPr lang="ru-RU" sz="2400" dirty="0" smtClean="0"/>
              <a:t>в гармонии</a:t>
            </a:r>
            <a:endParaRPr lang="en-GB" sz="2400" dirty="0" smtClean="0"/>
          </a:p>
          <a:p>
            <a:r>
              <a:rPr lang="ru-RU" sz="2400" dirty="0" smtClean="0"/>
              <a:t>Развитие </a:t>
            </a:r>
            <a:r>
              <a:rPr lang="ru-RU" sz="2400" dirty="0" smtClean="0"/>
              <a:t>навыков			Выражение эмоций</a:t>
            </a:r>
            <a:endParaRPr lang="en-GB" sz="2400" dirty="0" smtClean="0"/>
          </a:p>
          <a:p>
            <a:r>
              <a:rPr lang="ru-RU" sz="2400" dirty="0" smtClean="0"/>
              <a:t>Изучение принципов</a:t>
            </a:r>
            <a:r>
              <a:rPr lang="ru-RU" sz="2400" dirty="0" smtClean="0"/>
              <a:t>		Внимание к людям</a:t>
            </a:r>
            <a:endParaRPr lang="en-GB" sz="2400" dirty="0" smtClean="0"/>
          </a:p>
          <a:p>
            <a:r>
              <a:rPr lang="ru-RU" sz="2400" dirty="0" smtClean="0"/>
              <a:t>Интеллектуальный подход</a:t>
            </a:r>
            <a:r>
              <a:rPr lang="ru-RU" sz="2400" dirty="0" smtClean="0"/>
              <a:t>	</a:t>
            </a:r>
            <a:r>
              <a:rPr lang="ru-RU" sz="2400" dirty="0" smtClean="0"/>
              <a:t>Оказывается 						помощь</a:t>
            </a:r>
            <a:endParaRPr lang="en-GB" sz="2400" dirty="0" smtClean="0"/>
          </a:p>
          <a:p>
            <a:r>
              <a:rPr lang="ru-RU" sz="2400" dirty="0" smtClean="0"/>
              <a:t>Анализ </a:t>
            </a:r>
            <a:r>
              <a:rPr lang="ru-RU" sz="2400" dirty="0" smtClean="0"/>
              <a:t>проблем			Быть нужным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124744"/>
            <a:ext cx="7772400" cy="1362456"/>
          </a:xfrm>
        </p:spPr>
        <p:txBody>
          <a:bodyPr/>
          <a:lstStyle/>
          <a:p>
            <a:r>
              <a:rPr lang="ru-RU" sz="4800" dirty="0" smtClean="0"/>
              <a:t>Мышление</a:t>
            </a:r>
            <a:r>
              <a:rPr lang="en-GB" sz="4800" dirty="0" smtClean="0"/>
              <a:t> / </a:t>
            </a:r>
            <a:r>
              <a:rPr lang="ru-RU" sz="4800" dirty="0" smtClean="0"/>
              <a:t>Чувствование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Вы в какой группе?</a:t>
            </a:r>
          </a:p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Что вы думаете друг о друге?</a:t>
            </a:r>
          </a:p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Перечислите плюсы и минусы каждой группы.</a:t>
            </a:r>
          </a:p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Вы довольны тем, кто вы есть?</a:t>
            </a:r>
            <a:endParaRPr lang="ru-RU" sz="3200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124744"/>
            <a:ext cx="7772400" cy="1362456"/>
          </a:xfrm>
        </p:spPr>
        <p:txBody>
          <a:bodyPr/>
          <a:lstStyle/>
          <a:p>
            <a:r>
              <a:rPr lang="ru-RU" sz="4800" dirty="0" smtClean="0"/>
              <a:t>Мышление</a:t>
            </a:r>
            <a:r>
              <a:rPr lang="en-GB" sz="4800" dirty="0" smtClean="0"/>
              <a:t> / </a:t>
            </a:r>
            <a:r>
              <a:rPr lang="ru-RU" sz="4800" dirty="0" smtClean="0"/>
              <a:t>Чувствование</a:t>
            </a: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514350" lvl="0" indent="-514350">
              <a:buClr>
                <a:srgbClr val="0BD0D9"/>
              </a:buClr>
            </a:pPr>
            <a:r>
              <a:rPr lang="ru-RU" sz="19900" dirty="0" smtClean="0">
                <a:solidFill>
                  <a:prstClr val="white"/>
                </a:solidFill>
              </a:rPr>
              <a:t>М    Ч</a:t>
            </a:r>
            <a:endParaRPr lang="ru-RU" sz="19900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1362456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276872"/>
            <a:ext cx="7772400" cy="4032448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Общая направленность </a:t>
            </a:r>
            <a:r>
              <a:rPr lang="ru-RU" sz="2800" dirty="0" smtClean="0"/>
              <a:t>человека :</a:t>
            </a:r>
          </a:p>
          <a:p>
            <a:r>
              <a:rPr lang="ru-RU" sz="2800" dirty="0" smtClean="0"/>
              <a:t>Интроверт (И)/Экстраверт (Э)</a:t>
            </a:r>
          </a:p>
          <a:p>
            <a:endParaRPr lang="ru-RU" sz="2800" dirty="0" smtClean="0"/>
          </a:p>
          <a:p>
            <a:r>
              <a:rPr lang="ru-RU" sz="2800" dirty="0" smtClean="0"/>
              <a:t>Сбор </a:t>
            </a:r>
            <a:r>
              <a:rPr lang="ru-RU" sz="2800" dirty="0" smtClean="0"/>
              <a:t>информаций:</a:t>
            </a:r>
          </a:p>
          <a:p>
            <a:r>
              <a:rPr lang="ru-RU" sz="2800" dirty="0" smtClean="0"/>
              <a:t>Сенсорные ощущения(С)/Интуиция (Н)</a:t>
            </a:r>
          </a:p>
          <a:p>
            <a:endParaRPr lang="ru-RU" sz="2800" dirty="0" smtClean="0"/>
          </a:p>
          <a:p>
            <a:r>
              <a:rPr lang="ru-RU" sz="2800" dirty="0" smtClean="0"/>
              <a:t>Путь принятия </a:t>
            </a:r>
            <a:r>
              <a:rPr lang="ru-RU" sz="2800" dirty="0" smtClean="0"/>
              <a:t>решении:</a:t>
            </a:r>
          </a:p>
          <a:p>
            <a:r>
              <a:rPr lang="ru-RU" sz="2800" dirty="0" smtClean="0"/>
              <a:t>Мышление(М)/Чувствование(Ч)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002088" cy="1362456"/>
          </a:xfrm>
        </p:spPr>
        <p:txBody>
          <a:bodyPr/>
          <a:lstStyle/>
          <a:p>
            <a:r>
              <a:rPr lang="ru-RU" sz="4800" dirty="0" smtClean="0"/>
              <a:t>РАССУЖДЕНИЕ/ВОСПРИЯТИЕ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636912"/>
            <a:ext cx="7772400" cy="1577464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Предпочитаемый образ жизни</a:t>
            </a:r>
            <a:r>
              <a:rPr lang="ru-RU" sz="3200" dirty="0" smtClean="0"/>
              <a:t>:</a:t>
            </a:r>
          </a:p>
          <a:p>
            <a:pPr lvl="0"/>
            <a:endParaRPr lang="en-GB" sz="3200" dirty="0" smtClean="0"/>
          </a:p>
          <a:p>
            <a:pPr>
              <a:buFontTx/>
              <a:buChar char="-"/>
            </a:pPr>
            <a:r>
              <a:rPr lang="ru-RU" sz="3200" dirty="0" smtClean="0"/>
              <a:t>рассуждающий: расписание, порядок</a:t>
            </a:r>
          </a:p>
          <a:p>
            <a:pPr>
              <a:buFontTx/>
              <a:buChar char="-"/>
            </a:pPr>
            <a:endParaRPr lang="en-GB" sz="3200" dirty="0" smtClean="0"/>
          </a:p>
          <a:p>
            <a:r>
              <a:rPr lang="en-GB" sz="3200" dirty="0" smtClean="0"/>
              <a:t>- </a:t>
            </a:r>
            <a:r>
              <a:rPr lang="ru-RU" sz="3200" dirty="0" smtClean="0"/>
              <a:t>восприимчивый</a:t>
            </a:r>
            <a:r>
              <a:rPr lang="en-GB" sz="3200" dirty="0" smtClean="0"/>
              <a:t>: </a:t>
            </a:r>
            <a:r>
              <a:rPr lang="ru-RU" sz="3200" dirty="0" smtClean="0"/>
              <a:t>гибкий</a:t>
            </a:r>
            <a:r>
              <a:rPr lang="en-GB" sz="3200" dirty="0" smtClean="0"/>
              <a:t>, </a:t>
            </a:r>
            <a:r>
              <a:rPr lang="ru-RU" sz="3200" dirty="0" smtClean="0"/>
              <a:t>спонтанно</a:t>
            </a:r>
            <a:endParaRPr lang="en-GB" sz="3200" dirty="0" smtClean="0"/>
          </a:p>
          <a:p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002088" cy="1362456"/>
          </a:xfrm>
        </p:spPr>
        <p:txBody>
          <a:bodyPr/>
          <a:lstStyle/>
          <a:p>
            <a:r>
              <a:rPr lang="ru-RU" sz="4800" dirty="0" smtClean="0"/>
              <a:t>РАССУЖДЕНИЕ/ВОСПРИЯТИЕ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636912"/>
            <a:ext cx="7772400" cy="157746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РАССУЖДЕНИЕ</a:t>
            </a:r>
            <a:r>
              <a:rPr lang="ru-RU" sz="2400" b="1" dirty="0" smtClean="0"/>
              <a:t>		</a:t>
            </a:r>
            <a:r>
              <a:rPr lang="ru-RU" sz="2400" b="1" dirty="0" smtClean="0"/>
              <a:t>	ВОСПРИЯТИЕ</a:t>
            </a:r>
            <a:endParaRPr lang="en-GB" sz="2400" b="1" dirty="0" smtClean="0"/>
          </a:p>
          <a:p>
            <a:r>
              <a:rPr lang="ru-RU" sz="2400" dirty="0" smtClean="0"/>
              <a:t>Все организованно		</a:t>
            </a:r>
            <a:r>
              <a:rPr lang="ru-RU" sz="2400" dirty="0" smtClean="0"/>
              <a:t>	Без структуры</a:t>
            </a:r>
            <a:endParaRPr lang="en-GB" sz="2400" dirty="0" smtClean="0"/>
          </a:p>
          <a:p>
            <a:r>
              <a:rPr lang="ru-RU" sz="2400" dirty="0" smtClean="0"/>
              <a:t>Отмечает этапы			Выражает выбор</a:t>
            </a:r>
            <a:endParaRPr lang="en-GB" sz="2400" dirty="0" smtClean="0"/>
          </a:p>
          <a:p>
            <a:r>
              <a:rPr lang="ru-RU" sz="2400" dirty="0" smtClean="0"/>
              <a:t>Подотчетный</a:t>
            </a:r>
            <a:r>
              <a:rPr lang="ru-RU" sz="2400" dirty="0" smtClean="0"/>
              <a:t>	</a:t>
            </a:r>
            <a:r>
              <a:rPr lang="ru-RU" sz="2400" dirty="0" smtClean="0"/>
              <a:t>	</a:t>
            </a:r>
            <a:r>
              <a:rPr lang="ru-RU" sz="2400" dirty="0" smtClean="0"/>
              <a:t>	</a:t>
            </a:r>
            <a:r>
              <a:rPr lang="ru-RU" sz="2400" dirty="0" smtClean="0"/>
              <a:t>Свободный</a:t>
            </a:r>
            <a:endParaRPr lang="en-GB" sz="2400" dirty="0" smtClean="0"/>
          </a:p>
          <a:p>
            <a:r>
              <a:rPr lang="ru-RU" sz="2400" dirty="0" smtClean="0"/>
              <a:t>Результаты			</a:t>
            </a:r>
            <a:r>
              <a:rPr lang="ru-RU" sz="2400" dirty="0" smtClean="0"/>
              <a:t>	Остается </a:t>
            </a:r>
            <a:r>
              <a:rPr lang="ru-RU" sz="2400" dirty="0" smtClean="0"/>
              <a:t>гибким</a:t>
            </a:r>
            <a:endParaRPr lang="en-GB" sz="2400" dirty="0" smtClean="0"/>
          </a:p>
          <a:p>
            <a:r>
              <a:rPr lang="ru-RU" sz="2400" dirty="0" smtClean="0"/>
              <a:t>Стремление к завершенности	</a:t>
            </a:r>
            <a:r>
              <a:rPr lang="ru-RU" sz="2400" dirty="0" smtClean="0"/>
              <a:t>Открыт к </a:t>
            </a:r>
            <a:r>
              <a:rPr lang="ru-RU" sz="2400" dirty="0" smtClean="0"/>
              <a:t>разным </a:t>
            </a:r>
            <a:r>
              <a:rPr lang="ru-RU" sz="2400" dirty="0" smtClean="0"/>
              <a:t>						возможностям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002088" cy="1362456"/>
          </a:xfrm>
        </p:spPr>
        <p:txBody>
          <a:bodyPr/>
          <a:lstStyle/>
          <a:p>
            <a:r>
              <a:rPr lang="ru-RU" sz="4800" dirty="0" smtClean="0"/>
              <a:t>РАССУЖДЕНИЕ/ВОСПРИЯТИЕ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636912"/>
            <a:ext cx="7772400" cy="1577464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Вы в какой группе?</a:t>
            </a:r>
          </a:p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Что вы думаете друг о друге?</a:t>
            </a:r>
          </a:p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Перечислите плюсы и минусы каждой группы.</a:t>
            </a:r>
          </a:p>
          <a:p>
            <a:pPr marL="514350" lvl="0" indent="-514350">
              <a:buClr>
                <a:srgbClr val="0BD0D9"/>
              </a:buClr>
              <a:buFont typeface="Wingdings 2"/>
              <a:buAutoNum type="arabicPeriod"/>
            </a:pPr>
            <a:r>
              <a:rPr lang="ru-RU" sz="3200" dirty="0" smtClean="0">
                <a:solidFill>
                  <a:prstClr val="white"/>
                </a:solidFill>
              </a:rPr>
              <a:t>Вы довольны тем, кто вы есть?</a:t>
            </a:r>
            <a:endParaRPr lang="ru-RU" sz="3200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002088" cy="1362456"/>
          </a:xfrm>
        </p:spPr>
        <p:txBody>
          <a:bodyPr/>
          <a:lstStyle/>
          <a:p>
            <a:r>
              <a:rPr lang="ru-RU" sz="4800" dirty="0" smtClean="0"/>
              <a:t>РАССУЖДЕНИЕ/ВОСПРИЯТИЕ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636912"/>
            <a:ext cx="7772400" cy="1577464"/>
          </a:xfrm>
        </p:spPr>
        <p:txBody>
          <a:bodyPr>
            <a:noAutofit/>
          </a:bodyPr>
          <a:lstStyle/>
          <a:p>
            <a:pPr marL="514350" lvl="0" indent="-514350">
              <a:buClr>
                <a:srgbClr val="0BD0D9"/>
              </a:buClr>
            </a:pPr>
            <a:r>
              <a:rPr lang="ru-RU" sz="23900" dirty="0" smtClean="0">
                <a:solidFill>
                  <a:prstClr val="white"/>
                </a:solidFill>
              </a:rPr>
              <a:t> Р  В</a:t>
            </a:r>
            <a:endParaRPr lang="ru-RU" sz="23900" dirty="0" smtClean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Общая направленность человека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400" dirty="0" smtClean="0"/>
              <a:t>Интроверт </a:t>
            </a:r>
            <a:r>
              <a:rPr lang="ru-RU" sz="4400" dirty="0" smtClean="0"/>
              <a:t>/ </a:t>
            </a:r>
            <a:r>
              <a:rPr lang="ru-RU" sz="4400" dirty="0" smtClean="0"/>
              <a:t>Экстраверт</a:t>
            </a:r>
            <a:endParaRPr lang="en-GB" sz="4000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>Мы должны принимать самих </a:t>
            </a:r>
            <a:r>
              <a:rPr lang="ru-RU" sz="3600" dirty="0" smtClean="0"/>
              <a:t>себя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Мы должны принимать друг </a:t>
            </a:r>
            <a:r>
              <a:rPr lang="ru-RU" sz="3600" dirty="0" smtClean="0"/>
              <a:t>друга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/>
              <a:t>Нам нужно </a:t>
            </a:r>
            <a:r>
              <a:rPr lang="ru-RU" sz="3600" dirty="0" smtClean="0"/>
              <a:t>стремиться к </a:t>
            </a:r>
            <a:r>
              <a:rPr lang="ru-RU" sz="3600" dirty="0" err="1" smtClean="0"/>
              <a:t>темпераментальному</a:t>
            </a:r>
            <a:r>
              <a:rPr lang="ru-RU" sz="3600" dirty="0" smtClean="0"/>
              <a:t> </a:t>
            </a:r>
            <a:r>
              <a:rPr lang="ru-RU" sz="3600" dirty="0" smtClean="0"/>
              <a:t>равновесию</a:t>
            </a:r>
          </a:p>
          <a:p>
            <a:pPr>
              <a:buFont typeface="Arial" pitchFamily="34" charset="0"/>
              <a:buChar char="•"/>
            </a:pP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>Примеры из Библии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548680"/>
            <a:ext cx="7772400" cy="1362456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132856"/>
            <a:ext cx="7772400" cy="1509712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200" smtClean="0"/>
              <a:t>Соответствует ли это </a:t>
            </a:r>
            <a:r>
              <a:rPr lang="ru-RU" sz="3200" dirty="0" smtClean="0"/>
              <a:t>описание вам?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Какие у вас слабые и сильные стороны характера? Над чем работать?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Что вы должны делать, чтобы лучше жить и работать в команде?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200" dirty="0" smtClean="0"/>
              <a:t>Как ваша личность влияет на ваш духовный жизнь?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Интроверт / </a:t>
            </a:r>
            <a:r>
              <a:rPr lang="ru-RU" sz="5400" dirty="0" smtClean="0"/>
              <a:t>Экстраверт</a:t>
            </a:r>
            <a:endParaRPr lang="en-GB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46064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Юнг </a:t>
            </a:r>
            <a:r>
              <a:rPr lang="ru-RU" sz="3200" dirty="0" smtClean="0"/>
              <a:t>разделает </a:t>
            </a:r>
            <a:r>
              <a:rPr lang="ru-RU" sz="3200" dirty="0" smtClean="0"/>
              <a:t>людей на два основных типа. Те, чьи общие взгляды, интересы и энергия направлены наружу, являются экстравертами; те</a:t>
            </a:r>
            <a:r>
              <a:rPr lang="ru-RU" sz="3200" dirty="0" smtClean="0"/>
              <a:t>, чьи </a:t>
            </a:r>
            <a:r>
              <a:rPr lang="ru-RU" sz="3200" dirty="0" smtClean="0"/>
              <a:t>общие взгляды, интересы и энергия вовнутрь, являются интровертами.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Интроверт / </a:t>
            </a:r>
            <a:r>
              <a:rPr lang="ru-RU" sz="5400" dirty="0" smtClean="0"/>
              <a:t>Экстраверт</a:t>
            </a:r>
            <a:endParaRPr lang="en-GB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ЭКСТРАВЕРТ		</a:t>
            </a:r>
            <a:r>
              <a:rPr lang="ru-RU" sz="2400" dirty="0" smtClean="0"/>
              <a:t>ИНТРОВЕРТ</a:t>
            </a:r>
            <a:endParaRPr lang="en-GB" sz="2400" dirty="0" smtClean="0"/>
          </a:p>
          <a:p>
            <a:r>
              <a:rPr lang="ru-RU" sz="2400" dirty="0" smtClean="0"/>
              <a:t>Взаимодействие</a:t>
            </a:r>
            <a:r>
              <a:rPr lang="ru-RU" sz="2400" dirty="0" smtClean="0"/>
              <a:t>		</a:t>
            </a:r>
            <a:r>
              <a:rPr lang="ru-RU" sz="2400" dirty="0" smtClean="0"/>
              <a:t>Впечатление</a:t>
            </a:r>
            <a:endParaRPr lang="en-GB" sz="2400" dirty="0" smtClean="0"/>
          </a:p>
          <a:p>
            <a:r>
              <a:rPr lang="ru-RU" sz="2400" dirty="0" smtClean="0"/>
              <a:t>Действие		</a:t>
            </a:r>
            <a:r>
              <a:rPr lang="ru-RU" sz="2400" dirty="0" smtClean="0"/>
              <a:t>	Тихое </a:t>
            </a:r>
            <a:r>
              <a:rPr lang="ru-RU" sz="2400" dirty="0" smtClean="0"/>
              <a:t>время</a:t>
            </a:r>
            <a:endParaRPr lang="en-GB" sz="2400" dirty="0" smtClean="0"/>
          </a:p>
          <a:p>
            <a:r>
              <a:rPr lang="ru-RU" sz="2400" dirty="0" smtClean="0"/>
              <a:t>Размышление в слух	</a:t>
            </a:r>
            <a:r>
              <a:rPr lang="ru-RU" sz="2400" dirty="0" smtClean="0"/>
              <a:t>Собраться </a:t>
            </a:r>
            <a:r>
              <a:rPr lang="ru-RU" sz="2400" dirty="0" smtClean="0"/>
              <a:t>мыслями</a:t>
            </a:r>
            <a:endParaRPr lang="en-GB" sz="2400" dirty="0" smtClean="0"/>
          </a:p>
          <a:p>
            <a:r>
              <a:rPr lang="ru-RU" sz="2400" dirty="0" smtClean="0"/>
              <a:t>Групповые </a:t>
            </a:r>
            <a:r>
              <a:rPr lang="ru-RU" sz="2400" dirty="0" smtClean="0"/>
              <a:t>проекты	</a:t>
            </a:r>
            <a:r>
              <a:rPr lang="ru-RU" sz="2400" dirty="0" smtClean="0"/>
              <a:t>	Работа </a:t>
            </a:r>
            <a:r>
              <a:rPr lang="ru-RU" sz="2400" dirty="0" smtClean="0"/>
              <a:t>в одиночестве</a:t>
            </a:r>
            <a:endParaRPr lang="en-GB" sz="2400" dirty="0" smtClean="0"/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Интроверт / </a:t>
            </a:r>
            <a:r>
              <a:rPr lang="ru-RU" sz="5400" dirty="0" smtClean="0"/>
              <a:t>Экстраверт</a:t>
            </a:r>
            <a:endParaRPr lang="en-GB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46064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dirty="0" smtClean="0"/>
              <a:t>Вы в какой группе?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Что вы думаете друг о друге?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Перечислите плюсы и минусы каждой группы.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Вы довольны тем, кто вы есть?</a:t>
            </a:r>
          </a:p>
          <a:p>
            <a:pPr marL="514350" indent="-514350">
              <a:buAutoNum type="arabicPeriod"/>
            </a:pP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Интроверт / </a:t>
            </a:r>
            <a:r>
              <a:rPr lang="ru-RU" sz="5400" dirty="0" smtClean="0"/>
              <a:t>Экстраверт</a:t>
            </a:r>
            <a:endParaRPr lang="en-GB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460640"/>
          </a:xfrm>
        </p:spPr>
        <p:txBody>
          <a:bodyPr>
            <a:normAutofit/>
          </a:bodyPr>
          <a:lstStyle/>
          <a:p>
            <a:pPr marL="514350" indent="-514350"/>
            <a:r>
              <a:rPr lang="ru-RU" sz="9600" dirty="0" smtClean="0"/>
              <a:t>И             Э</a:t>
            </a:r>
          </a:p>
          <a:p>
            <a:pPr marL="514350" indent="-514350"/>
            <a:endParaRPr lang="en-GB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Сенсорные </a:t>
            </a:r>
            <a:r>
              <a:rPr lang="ru-RU" dirty="0" smtClean="0"/>
              <a:t>ощущения/Интуиция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Сенсорные ощущения – слух, обаяние, зрение</a:t>
            </a:r>
          </a:p>
          <a:p>
            <a:r>
              <a:rPr lang="ru-RU" sz="3200" dirty="0" smtClean="0"/>
              <a:t>Интуиция – чувство</a:t>
            </a:r>
          </a:p>
          <a:p>
            <a:endParaRPr lang="ru-RU" sz="3200" dirty="0" smtClean="0"/>
          </a:p>
          <a:p>
            <a:r>
              <a:rPr lang="ru-RU" sz="3200" dirty="0" smtClean="0"/>
              <a:t>Они помогают нам собирать информацию о мире.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Сенсорные </a:t>
            </a:r>
            <a:r>
              <a:rPr lang="ru-RU" dirty="0" smtClean="0"/>
              <a:t>ощущения/Интуиция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СЕНСОР</a:t>
            </a:r>
            <a:r>
              <a:rPr lang="ru-RU" sz="2400" b="1" dirty="0" smtClean="0"/>
              <a:t>				</a:t>
            </a:r>
            <a:r>
              <a:rPr lang="ru-RU" sz="2400" b="1" dirty="0" smtClean="0"/>
              <a:t>ИНТУИЦИЯ</a:t>
            </a:r>
            <a:endParaRPr lang="en-GB" sz="2400" b="1" dirty="0" smtClean="0"/>
          </a:p>
          <a:p>
            <a:r>
              <a:rPr lang="ru-RU" sz="2400" dirty="0" smtClean="0"/>
              <a:t>Последовательные шаги		</a:t>
            </a:r>
            <a:r>
              <a:rPr lang="ru-RU" sz="2400" dirty="0" smtClean="0"/>
              <a:t>Глобальный </a:t>
            </a:r>
            <a:r>
              <a:rPr lang="ru-RU" sz="2400" dirty="0" smtClean="0"/>
              <a:t>взгляд</a:t>
            </a:r>
            <a:endParaRPr lang="en-GB" sz="2400" dirty="0" smtClean="0"/>
          </a:p>
          <a:p>
            <a:r>
              <a:rPr lang="ru-RU" sz="2400" dirty="0" smtClean="0"/>
              <a:t>Визуальное восприятие		</a:t>
            </a:r>
            <a:r>
              <a:rPr lang="ru-RU" sz="2400" dirty="0" smtClean="0"/>
              <a:t>Чтение </a:t>
            </a:r>
            <a:r>
              <a:rPr lang="ru-RU" sz="2400" dirty="0" smtClean="0"/>
              <a:t>и слушание</a:t>
            </a:r>
            <a:endParaRPr lang="en-GB" sz="2400" dirty="0" smtClean="0"/>
          </a:p>
          <a:p>
            <a:r>
              <a:rPr lang="ru-RU" sz="2400" dirty="0" smtClean="0"/>
              <a:t>Экспериментальный подход	</a:t>
            </a:r>
            <a:r>
              <a:rPr lang="ru-RU" sz="2400" dirty="0" smtClean="0"/>
              <a:t>Лекция</a:t>
            </a:r>
            <a:endParaRPr lang="en-GB" sz="2400" dirty="0" smtClean="0"/>
          </a:p>
          <a:p>
            <a:r>
              <a:rPr lang="ru-RU" sz="2400" dirty="0" smtClean="0"/>
              <a:t>Практические </a:t>
            </a:r>
            <a:r>
              <a:rPr lang="ru-RU" sz="2400" dirty="0" smtClean="0"/>
              <a:t>применения</a:t>
            </a:r>
            <a:r>
              <a:rPr lang="ru-RU" sz="2400" dirty="0" smtClean="0"/>
              <a:t>	</a:t>
            </a:r>
            <a:r>
              <a:rPr lang="ru-RU" sz="2400" dirty="0" smtClean="0"/>
              <a:t>Теоретические </a:t>
            </a:r>
            <a:r>
              <a:rPr lang="ru-RU" sz="2400" dirty="0" smtClean="0"/>
              <a:t>взгляды</a:t>
            </a:r>
            <a:endParaRPr lang="en-GB" sz="2400" dirty="0" smtClean="0"/>
          </a:p>
          <a:p>
            <a:r>
              <a:rPr lang="ru-RU" sz="2400" dirty="0" smtClean="0"/>
              <a:t> 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Сенсорные </a:t>
            </a:r>
            <a:r>
              <a:rPr lang="ru-RU" dirty="0" smtClean="0"/>
              <a:t>ощущения/Интуиция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604656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3200" dirty="0" smtClean="0"/>
              <a:t>Вы в какой группе?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Что вы думаете друг о друге?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Перечислите плюсы и минусы каждой группы.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Вы довольны тем, кто вы есть</a:t>
            </a:r>
            <a:r>
              <a:rPr lang="ru-RU" sz="3200" dirty="0" smtClean="0"/>
              <a:t>?</a:t>
            </a: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364</Words>
  <Application>Microsoft Office PowerPoint</Application>
  <PresentationFormat>On-screen Show (4:3)</PresentationFormat>
  <Paragraphs>115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Личность и Духовная Жизнь</vt:lpstr>
      <vt:lpstr>Общая направленность человека</vt:lpstr>
      <vt:lpstr>Интроверт / Экстраверт</vt:lpstr>
      <vt:lpstr>Интроверт / Экстраверт</vt:lpstr>
      <vt:lpstr>Интроверт / Экстраверт</vt:lpstr>
      <vt:lpstr>Интроверт / Экстраверт</vt:lpstr>
      <vt:lpstr>Сенсорные ощущения/Интуиция</vt:lpstr>
      <vt:lpstr>Сенсорные ощущения/Интуиция</vt:lpstr>
      <vt:lpstr>Сенсорные ощущения/Интуиция</vt:lpstr>
      <vt:lpstr>Сенсорные ощущения/Интуиция</vt:lpstr>
      <vt:lpstr>Мышление / Чувствование</vt:lpstr>
      <vt:lpstr>Мышление / Чувствование</vt:lpstr>
      <vt:lpstr>Мышление / Чувствование</vt:lpstr>
      <vt:lpstr>Мышление / Чувствование</vt:lpstr>
      <vt:lpstr>Вывод</vt:lpstr>
      <vt:lpstr>РАССУЖДЕНИЕ/ВОСПРИЯТИЕ </vt:lpstr>
      <vt:lpstr>РАССУЖДЕНИЕ/ВОСПРИЯТИЕ </vt:lpstr>
      <vt:lpstr>РАССУЖДЕНИЕ/ВОСПРИЯТИЕ </vt:lpstr>
      <vt:lpstr>РАССУЖДЕНИЕ/ВОСПРИЯТИЕ </vt:lpstr>
      <vt:lpstr>Выводы</vt:lpstr>
      <vt:lpstr>Выводы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Личность и Духовная Жизнь</dc:title>
  <dc:creator>Cleaver</dc:creator>
  <cp:lastModifiedBy>Cleaver</cp:lastModifiedBy>
  <cp:revision>19</cp:revision>
  <dcterms:created xsi:type="dcterms:W3CDTF">2010-08-25T03:57:10Z</dcterms:created>
  <dcterms:modified xsi:type="dcterms:W3CDTF">2010-08-25T04:33:41Z</dcterms:modified>
</cp:coreProperties>
</file>